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0e3ec6a3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0e3ec6a3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08cfc89c4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08cfc89c4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08cfc89c4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08cfc89c4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0e3ec6a3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0e3ec6a3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125e4607b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125e4607b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125e4607b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125e4607b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125e4607b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125e4607b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sciencedaily.com/releases/2023/01/230130130512.htm" TargetMode="External"/><Relationship Id="rId4" Type="http://schemas.openxmlformats.org/officeDocument/2006/relationships/hyperlink" Target="https://www.javatpoint.com/applications-of-machine-learning" TargetMode="External"/><Relationship Id="rId5" Type="http://schemas.openxmlformats.org/officeDocument/2006/relationships/hyperlink" Target="https://www.aplustopper.com/advantages-and-disadvantages-of-machine-learnin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 utilization of Machine Learning</a:t>
            </a:r>
            <a:endParaRPr sz="35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Xavier Ruiz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159275" y="3626175"/>
            <a:ext cx="569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Add def. Prof. says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Forms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Versatile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Used in a numerous amount of programs 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Refinement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Automatic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Identifies trends/similar patterns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Machine learning is NOT AI!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236472"/>
            <a:ext cx="4556975" cy="390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2525550" y="163475"/>
            <a:ext cx="409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search for life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60175" y="1076250"/>
            <a:ext cx="8925300" cy="40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Mankind's</a:t>
            </a:r>
            <a:r>
              <a:rPr lang="en">
                <a:solidFill>
                  <a:schemeClr val="dk1"/>
                </a:solidFill>
              </a:rPr>
              <a:t> most puzzling question.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Are we existing in this universe alone?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Do other lifeforms feel we are not evolved enough?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Are we the aliens? Or are they?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5115800" y="1152475"/>
            <a:ext cx="409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3025" y="1620250"/>
            <a:ext cx="2490975" cy="35102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3075" y="13012"/>
            <a:ext cx="9190150" cy="511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50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use it?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4985100" y="1242700"/>
            <a:ext cx="3847200" cy="3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data used to feed the algorithms were already solved.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They used the results to compare the time spent computing and how accurate it was to our own computations.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131600"/>
            <a:ext cx="4913250" cy="30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Drawbacks 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More resources/time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Lots of data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Trial and error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High Cost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Storage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Error handling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Bias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550" y="1504950"/>
            <a:ext cx="4743450" cy="363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were the results??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The main difference in using the algorithm versus old fashioned labor, was that the program was able to come up with </a:t>
            </a:r>
            <a:r>
              <a:rPr lang="en" sz="2200">
                <a:solidFill>
                  <a:srgbClr val="00FF00"/>
                </a:solidFill>
              </a:rPr>
              <a:t>EIGHT </a:t>
            </a:r>
            <a:r>
              <a:rPr lang="en" sz="2200">
                <a:solidFill>
                  <a:schemeClr val="dk1"/>
                </a:solidFill>
              </a:rPr>
              <a:t>different stars of interest compared to the human calculations.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200">
                <a:solidFill>
                  <a:schemeClr val="dk1"/>
                </a:solidFill>
              </a:rPr>
              <a:t>The previous data set that was used was </a:t>
            </a:r>
            <a:r>
              <a:rPr lang="en" sz="2200">
                <a:solidFill>
                  <a:srgbClr val="00FF00"/>
                </a:solidFill>
              </a:rPr>
              <a:t>820 </a:t>
            </a:r>
            <a:r>
              <a:rPr lang="en" sz="2200">
                <a:solidFill>
                  <a:schemeClr val="dk1"/>
                </a:solidFill>
              </a:rPr>
              <a:t>nearby stars and was most recently searched through by mankind in 2017 not the machine.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Expanding the search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The study is utilizing machine learning to now expand up to </a:t>
            </a:r>
            <a:r>
              <a:rPr lang="en" sz="2100">
                <a:solidFill>
                  <a:srgbClr val="00FF00"/>
                </a:solidFill>
              </a:rPr>
              <a:t>1 million</a:t>
            </a:r>
            <a:r>
              <a:rPr lang="en" sz="2100">
                <a:solidFill>
                  <a:srgbClr val="FF0000"/>
                </a:solidFill>
              </a:rPr>
              <a:t> </a:t>
            </a:r>
            <a:r>
              <a:rPr lang="en" sz="2100">
                <a:solidFill>
                  <a:schemeClr val="dk1"/>
                </a:solidFill>
              </a:rPr>
              <a:t>stars today!!</a:t>
            </a:r>
            <a:endParaRPr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chemeClr val="dk1"/>
                </a:solidFill>
              </a:rPr>
              <a:t>Techniques</a:t>
            </a:r>
            <a:endParaRPr b="1" sz="2100" u="sng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Radio signals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Searching for shadows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Tiny movements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Old </a:t>
            </a:r>
            <a:r>
              <a:rPr lang="en" sz="1600">
                <a:solidFill>
                  <a:schemeClr val="dk1"/>
                </a:solidFill>
              </a:rPr>
              <a:t>fashioned</a:t>
            </a:r>
            <a:r>
              <a:rPr lang="en" sz="1600">
                <a:solidFill>
                  <a:schemeClr val="dk1"/>
                </a:solidFill>
              </a:rPr>
              <a:t> pictures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1826" y="1921050"/>
            <a:ext cx="3842175" cy="32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https://www.sciencedaily.com/releases/2023/01/230130130512.htm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https://www.javatpoint.com/applications-of-machine-learning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https://www.aplustopper.com/advantages-and-disadvantages-of-machine-learning/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